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847CFC-816F-41D0-AAC0-9BF4FEBC753E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1" y="1794934"/>
            <a:ext cx="5470957" cy="1834488"/>
          </a:xfrm>
        </p:spPr>
        <p:txBody>
          <a:bodyPr/>
          <a:lstStyle/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LUARCA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487392" cy="1564586"/>
          </a:xfrm>
        </p:spPr>
        <p:txBody>
          <a:bodyPr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La Villa Blanca</a:t>
            </a:r>
          </a:p>
          <a:p>
            <a:endParaRPr lang="es-ES" sz="3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s-ES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			Aitor 3ºB </a:t>
            </a:r>
          </a:p>
          <a:p>
            <a:r>
              <a:rPr lang="es-ES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			</a:t>
            </a:r>
            <a:r>
              <a:rPr lang="es-ES" sz="15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Mayo 2020</a:t>
            </a:r>
            <a:endParaRPr lang="es-ES" sz="15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3 Estrella de 4 puntas"/>
          <p:cNvSpPr/>
          <p:nvPr/>
        </p:nvSpPr>
        <p:spPr>
          <a:xfrm>
            <a:off x="2195736" y="2729111"/>
            <a:ext cx="914400" cy="914400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strella de 4 puntas"/>
          <p:cNvSpPr/>
          <p:nvPr/>
        </p:nvSpPr>
        <p:spPr>
          <a:xfrm>
            <a:off x="6300192" y="2715022"/>
            <a:ext cx="914400" cy="914400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84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\Desktop\luarca 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3168880" cy="48782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4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ani\Desktop\luarca imagen recort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644516" cy="51845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51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ani\Desktop\luarca 1 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5718" y="285623"/>
            <a:ext cx="4392526" cy="64087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8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i\Desktop\luarca 2 men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159610" cy="46753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071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</TotalTime>
  <Words>4</Words>
  <Application>Microsoft Office PowerPoint</Application>
  <PresentationFormat>Presentación en pantalla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Chincheta</vt:lpstr>
      <vt:lpstr>LUARCA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LUARCA</dc:title>
  <dc:creator>Dani</dc:creator>
  <cp:lastModifiedBy>Luffi</cp:lastModifiedBy>
  <cp:revision>6</cp:revision>
  <dcterms:created xsi:type="dcterms:W3CDTF">2020-05-09T08:07:53Z</dcterms:created>
  <dcterms:modified xsi:type="dcterms:W3CDTF">2020-05-14T09:14:42Z</dcterms:modified>
</cp:coreProperties>
</file>